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7" r:id="rId4"/>
    <p:sldId id="261" r:id="rId5"/>
    <p:sldId id="259" r:id="rId6"/>
    <p:sldId id="260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E3CF1D44-CC65-47D3-94AD-0282F41734F4}" type="datetimeFigureOut">
              <a:rPr lang="en-US" smtClean="0"/>
              <a:pPr/>
              <a:t>10/19/2010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42EFF43-E9DC-445D-B938-BBBB24F4FBCD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838200"/>
            <a:ext cx="9222333" cy="304698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96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AISI Cycle 4</a:t>
            </a:r>
          </a:p>
          <a:p>
            <a:pPr algn="ctr"/>
            <a:r>
              <a:rPr lang="en-US" sz="9600" b="1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Year at a Glance</a:t>
            </a:r>
            <a:endParaRPr lang="en-US" sz="96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Goals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CA" dirty="0" smtClean="0"/>
              <a:t>Goal 1: Increase Student Engagement in learning</a:t>
            </a:r>
            <a:endParaRPr lang="en-US" dirty="0" smtClean="0"/>
          </a:p>
          <a:p>
            <a:r>
              <a:rPr lang="en-CA" dirty="0" smtClean="0"/>
              <a:t>Goal 2: Improving Assessment Practices</a:t>
            </a:r>
            <a:endParaRPr lang="en-US" dirty="0" smtClean="0"/>
          </a:p>
          <a:p>
            <a:pPr algn="ctr">
              <a:buNone/>
            </a:pPr>
            <a:r>
              <a:rPr lang="en-CA" b="1" dirty="0" smtClean="0"/>
              <a:t>STRATEGIES</a:t>
            </a:r>
            <a:endParaRPr lang="en-US" b="1" dirty="0" smtClean="0"/>
          </a:p>
          <a:p>
            <a:pPr lvl="0"/>
            <a:r>
              <a:rPr lang="en-CA" dirty="0" smtClean="0"/>
              <a:t>Continued Implementation of </a:t>
            </a:r>
            <a:r>
              <a:rPr lang="en-CA" b="1" dirty="0" smtClean="0"/>
              <a:t>technology</a:t>
            </a:r>
            <a:r>
              <a:rPr lang="en-CA" dirty="0" smtClean="0"/>
              <a:t> in the classroom</a:t>
            </a:r>
            <a:endParaRPr lang="en-US" dirty="0" smtClean="0"/>
          </a:p>
          <a:p>
            <a:pPr lvl="0"/>
            <a:r>
              <a:rPr lang="en-CA" dirty="0" smtClean="0"/>
              <a:t>Increased </a:t>
            </a:r>
            <a:r>
              <a:rPr lang="en-CA" b="1" dirty="0" smtClean="0"/>
              <a:t>Inquiry</a:t>
            </a:r>
            <a:r>
              <a:rPr lang="en-CA" dirty="0" smtClean="0"/>
              <a:t>-Based Learning</a:t>
            </a:r>
            <a:endParaRPr lang="en-US" dirty="0" smtClean="0"/>
          </a:p>
          <a:p>
            <a:pPr lvl="0"/>
            <a:r>
              <a:rPr lang="en-CA" dirty="0" smtClean="0"/>
              <a:t>Improve Student-Teacher </a:t>
            </a:r>
            <a:r>
              <a:rPr lang="en-CA" b="1" dirty="0" smtClean="0"/>
              <a:t>relationships</a:t>
            </a:r>
            <a:endParaRPr lang="en-US" dirty="0" smtClean="0"/>
          </a:p>
          <a:p>
            <a:pPr lvl="0"/>
            <a:r>
              <a:rPr lang="en-CA" dirty="0" smtClean="0"/>
              <a:t>Increase Student </a:t>
            </a:r>
            <a:r>
              <a:rPr lang="en-CA" b="1" dirty="0" smtClean="0"/>
              <a:t>Involvement</a:t>
            </a:r>
            <a:r>
              <a:rPr lang="en-CA" dirty="0" smtClean="0"/>
              <a:t> in Assessment</a:t>
            </a:r>
            <a:endParaRPr lang="en-US" dirty="0" smtClean="0"/>
          </a:p>
          <a:p>
            <a:pPr lvl="0"/>
            <a:r>
              <a:rPr lang="en-CA" dirty="0" smtClean="0"/>
              <a:t>Increased </a:t>
            </a:r>
            <a:r>
              <a:rPr lang="en-CA" b="1" dirty="0" smtClean="0"/>
              <a:t>Reporting and Accountability</a:t>
            </a:r>
            <a:r>
              <a:rPr lang="en-CA" dirty="0" smtClean="0"/>
              <a:t> of assessments</a:t>
            </a:r>
            <a:endParaRPr lang="en-US" dirty="0" smtClean="0"/>
          </a:p>
          <a:p>
            <a:r>
              <a:rPr lang="en-CA" dirty="0" smtClean="0"/>
              <a:t>Continued Focus on </a:t>
            </a:r>
            <a:r>
              <a:rPr lang="en-CA" b="1" dirty="0" smtClean="0"/>
              <a:t>Assessment for Learning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/>
          <a:lstStyle/>
          <a:p>
            <a:r>
              <a:rPr lang="en-US" dirty="0" smtClean="0"/>
              <a:t>What’s Up For This Year????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95300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1. AISI Sponsored Staff Professional Development Opportunities:</a:t>
            </a:r>
          </a:p>
          <a:p>
            <a:pPr lvl="1"/>
            <a:r>
              <a:rPr lang="en-US" dirty="0" smtClean="0"/>
              <a:t>Leading and Learning</a:t>
            </a:r>
          </a:p>
          <a:p>
            <a:pPr lvl="1"/>
            <a:r>
              <a:rPr lang="en-US" dirty="0" smtClean="0"/>
              <a:t>Alberta Assessment Consortium Fall Conference</a:t>
            </a:r>
          </a:p>
          <a:p>
            <a:pPr lvl="1"/>
            <a:r>
              <a:rPr lang="en-US" dirty="0" smtClean="0"/>
              <a:t>Powerful Learning Practice (PLP) with Will Richardson</a:t>
            </a:r>
          </a:p>
          <a:p>
            <a:pPr>
              <a:buNone/>
            </a:pPr>
            <a:r>
              <a:rPr lang="en-US" dirty="0" smtClean="0"/>
              <a:t>2. AISI Focused Seminars</a:t>
            </a:r>
          </a:p>
          <a:p>
            <a:pPr lvl="1"/>
            <a:r>
              <a:rPr lang="en-US" dirty="0" smtClean="0"/>
              <a:t>3 sessions focused on professional readings ,peer discussions and applications for teaching practices.</a:t>
            </a:r>
          </a:p>
          <a:p>
            <a:pPr>
              <a:buNone/>
            </a:pPr>
            <a:r>
              <a:rPr lang="en-US" dirty="0" smtClean="0"/>
              <a:t>3. Poster Series – continue posters from last year</a:t>
            </a:r>
          </a:p>
          <a:p>
            <a:pPr>
              <a:buNone/>
            </a:pPr>
            <a:r>
              <a:rPr lang="en-US" dirty="0" smtClean="0"/>
              <a:t>4. Student Celebration Program</a:t>
            </a:r>
          </a:p>
          <a:p>
            <a:pPr>
              <a:buNone/>
            </a:pPr>
            <a:r>
              <a:rPr lang="en-US" dirty="0" smtClean="0"/>
              <a:t>5. Fall Staff Retreat</a:t>
            </a:r>
          </a:p>
          <a:p>
            <a:pPr>
              <a:buNone/>
            </a:pPr>
            <a:r>
              <a:rPr lang="en-US" dirty="0" smtClean="0"/>
              <a:t>6. School Tech. Upgrades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AISI Focused Seminars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 half day of focused conversation and collegial fellowship</a:t>
            </a:r>
          </a:p>
          <a:p>
            <a:r>
              <a:rPr lang="en-US" dirty="0" smtClean="0"/>
              <a:t>We will book you a sub (please let us know in advance if you are unable to attend that day so we can cancel your sub)</a:t>
            </a:r>
          </a:p>
          <a:p>
            <a:r>
              <a:rPr lang="en-US" dirty="0" smtClean="0"/>
              <a:t>The purpose is to encourage discussion and critical analysis of elements related to the AISI goals</a:t>
            </a:r>
          </a:p>
          <a:p>
            <a:r>
              <a:rPr lang="en-US" dirty="0" smtClean="0"/>
              <a:t>Format:</a:t>
            </a:r>
          </a:p>
          <a:p>
            <a:pPr lvl="1"/>
            <a:r>
              <a:rPr lang="en-US" dirty="0" smtClean="0"/>
              <a:t>- focused reading</a:t>
            </a:r>
          </a:p>
          <a:p>
            <a:pPr lvl="1"/>
            <a:r>
              <a:rPr lang="en-US" dirty="0" smtClean="0"/>
              <a:t>- discussion</a:t>
            </a:r>
          </a:p>
          <a:p>
            <a:pPr lvl="1"/>
            <a:r>
              <a:rPr lang="en-US" dirty="0" smtClean="0"/>
              <a:t>- goal setting and reflection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Seminar Teams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Team 1 – </a:t>
            </a:r>
            <a:r>
              <a:rPr lang="en-US" dirty="0" smtClean="0"/>
              <a:t>Jeff, </a:t>
            </a:r>
            <a:r>
              <a:rPr lang="en-US" dirty="0" smtClean="0"/>
              <a:t>Charlene, Chris, Jeanne, Erich, Donna</a:t>
            </a:r>
          </a:p>
          <a:p>
            <a:r>
              <a:rPr lang="en-US" dirty="0" smtClean="0"/>
              <a:t>Team2 – Rhonda, </a:t>
            </a:r>
            <a:r>
              <a:rPr lang="en-US" dirty="0" err="1" smtClean="0"/>
              <a:t>Wai</a:t>
            </a:r>
            <a:r>
              <a:rPr lang="en-US" dirty="0" smtClean="0"/>
              <a:t>, Peggy, Rob, Jennifer, </a:t>
            </a:r>
            <a:r>
              <a:rPr lang="en-US" dirty="0" smtClean="0"/>
              <a:t>Rod, </a:t>
            </a:r>
            <a:r>
              <a:rPr lang="en-US" dirty="0" smtClean="0"/>
              <a:t>Trevor</a:t>
            </a:r>
          </a:p>
          <a:p>
            <a:r>
              <a:rPr lang="en-US" dirty="0" smtClean="0"/>
              <a:t>Team3 – Dave, Don, Marianne, John, Coralie, Lorraine</a:t>
            </a:r>
          </a:p>
          <a:p>
            <a:r>
              <a:rPr lang="en-US" dirty="0" smtClean="0"/>
              <a:t>Team 4 – </a:t>
            </a:r>
            <a:r>
              <a:rPr lang="en-US" dirty="0" err="1" smtClean="0"/>
              <a:t>Kaitlyn</a:t>
            </a:r>
            <a:r>
              <a:rPr lang="en-US" dirty="0" smtClean="0"/>
              <a:t>, </a:t>
            </a:r>
            <a:r>
              <a:rPr lang="en-US" dirty="0" err="1" smtClean="0"/>
              <a:t>Narsh</a:t>
            </a:r>
            <a:r>
              <a:rPr lang="en-US" dirty="0" smtClean="0"/>
              <a:t>, </a:t>
            </a:r>
            <a:r>
              <a:rPr lang="en-US" dirty="0" smtClean="0"/>
              <a:t>Janine, Kristen</a:t>
            </a:r>
            <a:r>
              <a:rPr lang="en-US" smtClean="0"/>
              <a:t>, </a:t>
            </a:r>
            <a:r>
              <a:rPr lang="en-US" smtClean="0"/>
              <a:t>Barry, </a:t>
            </a:r>
            <a:r>
              <a:rPr lang="en-US" dirty="0" smtClean="0"/>
              <a:t>Kent, Dean</a:t>
            </a:r>
          </a:p>
          <a:p>
            <a:endParaRPr lang="en-US" dirty="0" smtClean="0"/>
          </a:p>
          <a:p>
            <a:r>
              <a:rPr lang="en-US" dirty="0" smtClean="0"/>
              <a:t>First Meeting Dates</a:t>
            </a:r>
          </a:p>
          <a:p>
            <a:pPr lvl="1"/>
            <a:r>
              <a:rPr lang="en-US" dirty="0" smtClean="0"/>
              <a:t>November 18 AM – Team 2</a:t>
            </a:r>
          </a:p>
          <a:p>
            <a:pPr lvl="1"/>
            <a:r>
              <a:rPr lang="en-US" dirty="0" smtClean="0"/>
              <a:t>November 18 PM – Team 4</a:t>
            </a:r>
          </a:p>
          <a:p>
            <a:pPr lvl="1"/>
            <a:r>
              <a:rPr lang="en-US" dirty="0" smtClean="0"/>
              <a:t>November 26 AM – Team 1</a:t>
            </a:r>
          </a:p>
          <a:p>
            <a:pPr lvl="1"/>
            <a:r>
              <a:rPr lang="en-US" dirty="0" smtClean="0"/>
              <a:t>November 26 PM – Team 3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Grade Level Celebrations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would like to continue to celebrate student achievement across all grades</a:t>
            </a:r>
          </a:p>
          <a:p>
            <a:r>
              <a:rPr lang="en-US" dirty="0" smtClean="0"/>
              <a:t>How can we continue this?</a:t>
            </a:r>
          </a:p>
          <a:p>
            <a:r>
              <a:rPr lang="en-US" dirty="0" smtClean="0"/>
              <a:t>Should we continue what we started last year?</a:t>
            </a:r>
          </a:p>
          <a:p>
            <a:r>
              <a:rPr lang="en-US" dirty="0" smtClean="0"/>
              <a:t>Should we do something entirely different?</a:t>
            </a:r>
          </a:p>
          <a:p>
            <a:r>
              <a:rPr lang="en-US" dirty="0" smtClean="0"/>
              <a:t>Who wants to help?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113</TotalTime>
  <Words>328</Words>
  <Application>Microsoft Office PowerPoint</Application>
  <PresentationFormat>On-screen Show (4:3)</PresentationFormat>
  <Paragraphs>48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Flow</vt:lpstr>
      <vt:lpstr>Slide 1</vt:lpstr>
      <vt:lpstr>Goals</vt:lpstr>
      <vt:lpstr>What’s Up For This Year????</vt:lpstr>
      <vt:lpstr>AISI Focused Seminars</vt:lpstr>
      <vt:lpstr>Seminar Teams</vt:lpstr>
      <vt:lpstr>Grade Level Celebrations</vt:lpstr>
    </vt:vector>
  </TitlesOfParts>
  <Company>Chinook's Edge School Division #73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Technology Services</dc:creator>
  <cp:lastModifiedBy>Technology Services</cp:lastModifiedBy>
  <cp:revision>15</cp:revision>
  <dcterms:created xsi:type="dcterms:W3CDTF">2010-10-14T21:53:13Z</dcterms:created>
  <dcterms:modified xsi:type="dcterms:W3CDTF">2010-10-19T16:15:18Z</dcterms:modified>
</cp:coreProperties>
</file>

<file path=docProps/thumbnail.jpeg>
</file>